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9" r:id="rId3"/>
    <p:sldId id="263" r:id="rId4"/>
    <p:sldId id="270" r:id="rId5"/>
    <p:sldId id="256" r:id="rId6"/>
    <p:sldId id="271" r:id="rId7"/>
    <p:sldId id="261" r:id="rId8"/>
    <p:sldId id="265" r:id="rId9"/>
    <p:sldId id="266" r:id="rId10"/>
    <p:sldId id="267" r:id="rId11"/>
    <p:sldId id="268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CCCC"/>
    <a:srgbClr val="FFCCFF"/>
    <a:srgbClr val="FF99FF"/>
    <a:srgbClr val="CC99FF"/>
    <a:srgbClr val="FF33CC"/>
    <a:srgbClr val="9900CC"/>
    <a:srgbClr val="FFFF00"/>
    <a:srgbClr val="F38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3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7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8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7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8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7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2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4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5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44AA6-1F03-4734-95B3-ED7AB9271CB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21A2-F867-4495-97AB-0F4BC4B1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41668"/>
            <a:ext cx="6821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Написание шрифтов</a:t>
            </a:r>
            <a:endParaRPr lang="ru-RU" sz="8000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061" y="1181771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5097" y="1181771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6061" y="294403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5097" y="294403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6061" y="471393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5097" y="471393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6061" y="648384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5097" y="648384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6061" y="954244"/>
            <a:ext cx="380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9339" y="902728"/>
            <a:ext cx="519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70" y="2673294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9339" y="2724810"/>
            <a:ext cx="5084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545" y="4463732"/>
            <a:ext cx="510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5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9339" y="4463732"/>
            <a:ext cx="5261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061" y="6254170"/>
            <a:ext cx="516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0671" y="6210155"/>
            <a:ext cx="519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7046" y="1285013"/>
            <a:ext cx="1846275" cy="7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dirty="0" smtClean="0"/>
              <a:t>С Днём</a:t>
            </a:r>
          </a:p>
          <a:p>
            <a:pPr algn="ctr">
              <a:lnSpc>
                <a:spcPts val="2400"/>
              </a:lnSpc>
            </a:pPr>
            <a:r>
              <a:rPr lang="ru-RU" sz="2800" dirty="0" smtClean="0"/>
              <a:t>Рождения!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4407" y="1367576"/>
            <a:ext cx="2165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ru-RU" sz="4400" dirty="0" smtClean="0">
                <a:latin typeface="Sladkoeshka" panose="02000000000000000000" pitchFamily="2" charset="0"/>
              </a:rPr>
              <a:t>С Днём</a:t>
            </a:r>
          </a:p>
          <a:p>
            <a:pPr algn="ctr">
              <a:lnSpc>
                <a:spcPts val="2420"/>
              </a:lnSpc>
            </a:pPr>
            <a:r>
              <a:rPr lang="ru-RU" sz="4400" dirty="0" smtClean="0">
                <a:latin typeface="Sladkoeshka" panose="02000000000000000000" pitchFamily="2" charset="0"/>
              </a:rPr>
              <a:t>Рождения!</a:t>
            </a:r>
            <a:endParaRPr lang="ru-RU" sz="4400" dirty="0">
              <a:latin typeface="Sladkoeshk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595" y="3075071"/>
            <a:ext cx="2598789" cy="902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000" b="1" dirty="0" smtClean="0">
                <a:latin typeface="Jazz Ball" panose="02000506000000020004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000" b="1" dirty="0" smtClean="0">
                <a:latin typeface="Jazz Ball" panose="02000506000000020004" pitchFamily="2" charset="0"/>
              </a:rPr>
              <a:t>Рождения!</a:t>
            </a:r>
            <a:endParaRPr lang="ru-RU" sz="4000" b="1" dirty="0">
              <a:latin typeface="Jazz Ball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5740" y="3042987"/>
            <a:ext cx="202331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latin typeface="Andantino script" panose="02000400000000000000" pitchFamily="2" charset="0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latin typeface="Andantino script" panose="02000400000000000000" pitchFamily="2" charset="0"/>
              </a:rPr>
              <a:t>Рождения!</a:t>
            </a:r>
            <a:endParaRPr lang="ru-RU" sz="3600" dirty="0">
              <a:latin typeface="Andantino script" panose="02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514" y="4833534"/>
            <a:ext cx="1859803" cy="83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4000" dirty="0" smtClean="0">
                <a:latin typeface="Harry Potter (Russian Version o" panose="02000000000000000000" pitchFamily="2" charset="0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4000" dirty="0" smtClean="0">
                <a:latin typeface="Harry Potter (Russian Version o" panose="02000000000000000000" pitchFamily="2" charset="0"/>
              </a:rPr>
              <a:t>Рождения!</a:t>
            </a:r>
            <a:endParaRPr lang="ru-RU" sz="4000" dirty="0">
              <a:latin typeface="Harry Potter (Russian Version 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2018" y="4865999"/>
            <a:ext cx="2103461" cy="85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4400" dirty="0" smtClean="0">
                <a:latin typeface="DisneyPark" panose="03030603050000020002" pitchFamily="65" charset="-52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4400" dirty="0" smtClean="0">
                <a:latin typeface="DisneyPark" panose="03030603050000020002" pitchFamily="65" charset="-52"/>
              </a:rPr>
              <a:t>Рождения!</a:t>
            </a:r>
            <a:endParaRPr lang="ru-RU" sz="4400" dirty="0">
              <a:latin typeface="DisneyPark" panose="03030603050000020002" pitchFamily="65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217" y="6653829"/>
            <a:ext cx="1863010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4000" dirty="0" smtClean="0">
                <a:latin typeface="Pudelinka" panose="02000606060000020004" pitchFamily="2" charset="0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4000" dirty="0" smtClean="0">
                <a:latin typeface="Pudelinka" panose="02000606060000020004" pitchFamily="2" charset="0"/>
              </a:rPr>
              <a:t>Рождения!</a:t>
            </a:r>
            <a:endParaRPr lang="ru-RU" sz="4000" dirty="0">
              <a:latin typeface="Pudelinka" panose="02000606060000020004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2888" y="6589436"/>
            <a:ext cx="25090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latin typeface="Moonlight" panose="02000500060000020003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latin typeface="Moonlight" panose="02000500060000020003" pitchFamily="2" charset="0"/>
              </a:rPr>
              <a:t>Рождения!</a:t>
            </a:r>
            <a:endParaRPr lang="ru-RU" sz="3600" dirty="0">
              <a:latin typeface="Moonlight" panose="02000500060000020003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2407" y="2072276"/>
            <a:ext cx="2793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Классический печатный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9322" y="3908612"/>
            <a:ext cx="153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Толстенький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0526" y="3846999"/>
            <a:ext cx="2935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Классический прописной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4374" y="5629209"/>
            <a:ext cx="1226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Из сказок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5740" y="7436960"/>
            <a:ext cx="1925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Со звёздочками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4213" y="7436960"/>
            <a:ext cx="1559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 искорками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6945" y="5640939"/>
            <a:ext cx="148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Волшебный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71137" y="2053565"/>
            <a:ext cx="1490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Кокетливый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4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9" y="775148"/>
            <a:ext cx="5755448" cy="7224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5214" y="6061657"/>
            <a:ext cx="1168911" cy="66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388" y="6061657"/>
            <a:ext cx="1168911" cy="66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7620" y="3908738"/>
            <a:ext cx="1168911" cy="66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558" y="3908737"/>
            <a:ext cx="1168911" cy="66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496" y="3908736"/>
            <a:ext cx="1168911" cy="66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7619" y="1673106"/>
            <a:ext cx="1168911" cy="66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496" y="1673106"/>
            <a:ext cx="1168911" cy="66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9678" y="1698863"/>
            <a:ext cx="11689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dirty="0" smtClean="0">
                <a:latin typeface="Andantino script" panose="02000400000000000000" pitchFamily="2" charset="0"/>
              </a:rPr>
              <a:t>Сердце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800" dirty="0" smtClean="0">
                <a:latin typeface="Andantino script" panose="02000400000000000000" pitchFamily="2" charset="0"/>
              </a:rPr>
              <a:t>надписью</a:t>
            </a:r>
            <a:endParaRPr lang="ru-RU" sz="2800" dirty="0">
              <a:latin typeface="Andantino script" panose="020004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12" y="2209058"/>
            <a:ext cx="5755123" cy="72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9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4" y="1430579"/>
            <a:ext cx="5714286" cy="5714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2656" y="5932869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5408" y="4089043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283" y="5932869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453" y="5932868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5799" y="4050405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7161" y="2053646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5408" y="2053645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452" y="2015007"/>
            <a:ext cx="1306769" cy="68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32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452" y="4089042"/>
            <a:ext cx="13067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3200" dirty="0" smtClean="0">
                <a:latin typeface="Andantino script" panose="02000400000000000000" pitchFamily="2" charset="0"/>
              </a:rPr>
              <a:t>Круг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3200" dirty="0" smtClean="0">
                <a:latin typeface="Andantino script" panose="02000400000000000000" pitchFamily="2" charset="0"/>
              </a:rPr>
              <a:t>надписью</a:t>
            </a:r>
            <a:endParaRPr lang="ru-RU" sz="3200" dirty="0">
              <a:latin typeface="Andantino script" panose="020004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047" y="2734344"/>
            <a:ext cx="5730737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0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41668"/>
            <a:ext cx="6821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Написание шрифтов</a:t>
            </a:r>
            <a:endParaRPr lang="ru-RU" sz="8000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061" y="1181771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5097" y="1181771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6061" y="294403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5097" y="294403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6061" y="471393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5097" y="471393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6061" y="648384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5097" y="648384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6061" y="954244"/>
            <a:ext cx="380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9339" y="902728"/>
            <a:ext cx="519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70" y="2673294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9339" y="2724810"/>
            <a:ext cx="5084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545" y="4463732"/>
            <a:ext cx="510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5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9339" y="4463732"/>
            <a:ext cx="5261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061" y="6254170"/>
            <a:ext cx="516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0671" y="6210155"/>
            <a:ext cx="519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7046" y="1285013"/>
            <a:ext cx="1846275" cy="7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dirty="0" smtClean="0"/>
              <a:t>С Днём</a:t>
            </a:r>
          </a:p>
          <a:p>
            <a:pPr algn="ctr">
              <a:lnSpc>
                <a:spcPts val="2400"/>
              </a:lnSpc>
            </a:pPr>
            <a:r>
              <a:rPr lang="ru-RU" sz="2800" dirty="0" smtClean="0"/>
              <a:t>Рождения!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4407" y="1367576"/>
            <a:ext cx="2165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ru-RU" sz="4400" dirty="0" smtClean="0">
                <a:latin typeface="Sladkoeshka" panose="02000000000000000000" pitchFamily="2" charset="0"/>
              </a:rPr>
              <a:t>С Днём</a:t>
            </a:r>
          </a:p>
          <a:p>
            <a:pPr algn="ctr">
              <a:lnSpc>
                <a:spcPts val="2420"/>
              </a:lnSpc>
            </a:pPr>
            <a:r>
              <a:rPr lang="ru-RU" sz="4400" dirty="0" smtClean="0">
                <a:latin typeface="Sladkoeshka" panose="02000000000000000000" pitchFamily="2" charset="0"/>
              </a:rPr>
              <a:t>Рождения!</a:t>
            </a:r>
            <a:endParaRPr lang="ru-RU" sz="4400" dirty="0">
              <a:latin typeface="Sladkoeshk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595" y="3075071"/>
            <a:ext cx="2598789" cy="902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000" b="1" dirty="0" smtClean="0">
                <a:latin typeface="Jazz Ball" panose="02000506000000020004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000" b="1" dirty="0" smtClean="0">
                <a:latin typeface="Jazz Ball" panose="02000506000000020004" pitchFamily="2" charset="0"/>
              </a:rPr>
              <a:t>Рождения!</a:t>
            </a:r>
            <a:endParaRPr lang="ru-RU" sz="4000" b="1" dirty="0">
              <a:latin typeface="Jazz Ball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5740" y="3042987"/>
            <a:ext cx="202331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latin typeface="Andantino script" panose="02000400000000000000" pitchFamily="2" charset="0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latin typeface="Andantino script" panose="02000400000000000000" pitchFamily="2" charset="0"/>
              </a:rPr>
              <a:t>Рождения!</a:t>
            </a:r>
            <a:endParaRPr lang="ru-RU" sz="3600" dirty="0">
              <a:latin typeface="Andantino script" panose="02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514" y="4833534"/>
            <a:ext cx="1859803" cy="83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4000" dirty="0" smtClean="0">
                <a:latin typeface="Harry Potter (Russian Version o" panose="02000000000000000000" pitchFamily="2" charset="0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4000" dirty="0" smtClean="0">
                <a:latin typeface="Harry Potter (Russian Version o" panose="02000000000000000000" pitchFamily="2" charset="0"/>
              </a:rPr>
              <a:t>Рождения!</a:t>
            </a:r>
            <a:endParaRPr lang="ru-RU" sz="4000" dirty="0">
              <a:latin typeface="Harry Potter (Russian Version 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2018" y="4865999"/>
            <a:ext cx="2103461" cy="85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4400" dirty="0" smtClean="0">
                <a:latin typeface="DisneyPark" panose="03030603050000020002" pitchFamily="65" charset="-52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4400" dirty="0" smtClean="0">
                <a:latin typeface="DisneyPark" panose="03030603050000020002" pitchFamily="65" charset="-52"/>
              </a:rPr>
              <a:t>Рождения!</a:t>
            </a:r>
            <a:endParaRPr lang="ru-RU" sz="4400" dirty="0">
              <a:latin typeface="DisneyPark" panose="03030603050000020002" pitchFamily="65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217" y="6653829"/>
            <a:ext cx="1863010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4000" dirty="0" smtClean="0">
                <a:latin typeface="Pudelinka" panose="02000606060000020004" pitchFamily="2" charset="0"/>
              </a:rPr>
              <a:t>С Днём</a:t>
            </a:r>
          </a:p>
          <a:p>
            <a:pPr algn="ctr">
              <a:lnSpc>
                <a:spcPts val="2800"/>
              </a:lnSpc>
            </a:pPr>
            <a:r>
              <a:rPr lang="ru-RU" sz="4000" dirty="0" smtClean="0">
                <a:latin typeface="Pudelinka" panose="02000606060000020004" pitchFamily="2" charset="0"/>
              </a:rPr>
              <a:t>Рождения!</a:t>
            </a:r>
            <a:endParaRPr lang="ru-RU" sz="4000" dirty="0">
              <a:latin typeface="Pudelinka" panose="02000606060000020004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2888" y="6589436"/>
            <a:ext cx="25090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latin typeface="Moonlight" panose="02000500060000020003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latin typeface="Moonlight" panose="02000500060000020003" pitchFamily="2" charset="0"/>
              </a:rPr>
              <a:t>Рождения!</a:t>
            </a:r>
            <a:endParaRPr lang="ru-RU" sz="3600" dirty="0">
              <a:latin typeface="Moonlight" panose="02000500060000020003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6829" y="2038196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Calibri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9322" y="3908612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Jazz Ball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0823" y="3897148"/>
            <a:ext cx="1910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Andantino script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4374" y="5629209"/>
            <a:ext cx="1336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DisneyPark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9672" y="7430796"/>
            <a:ext cx="126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Moonlight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6974" y="7430796"/>
            <a:ext cx="1204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Pudelinka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6945" y="5640939"/>
            <a:ext cx="208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Harry Potter </a:t>
            </a: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Russian Version o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71137" y="2053565"/>
            <a:ext cx="1490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Sladkoeshka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2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2218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3182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52218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3182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52218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3182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2218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182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52218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1666" y="-63184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19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666" y="1758898"/>
            <a:ext cx="715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21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66" y="3497820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23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998" y="5244243"/>
            <a:ext cx="8451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25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7823" y="-74732"/>
            <a:ext cx="88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20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7823" y="1747350"/>
            <a:ext cx="8547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22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6263" y="3483315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24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2034" y="5245574"/>
            <a:ext cx="861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26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065" y="7060439"/>
            <a:ext cx="851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27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2675" y="7016424"/>
            <a:ext cx="8547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2</a:t>
            </a:r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8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880" y="286418"/>
            <a:ext cx="2491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yrillicOld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yrillicOld" pitchFamily="2" charset="0"/>
              </a:rPr>
              <a:t>Рождения!</a:t>
            </a:r>
            <a:endParaRPr lang="ru-RU" sz="4000" dirty="0">
              <a:latin typeface="CyrillicOld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360" y="1873460"/>
            <a:ext cx="2322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EastAP" panose="04000500000000000000" pitchFamily="82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EastAP" panose="04000500000000000000" pitchFamily="82" charset="0"/>
              </a:rPr>
              <a:t>Рождения!</a:t>
            </a:r>
            <a:endParaRPr lang="ru-RU" sz="2800" dirty="0">
              <a:latin typeface="EastAP" panose="04000500000000000000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1076" y="3875457"/>
            <a:ext cx="1508747" cy="891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ampanella" panose="02000400000000000000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ampanella" panose="02000400000000000000" pitchFamily="2" charset="0"/>
              </a:rPr>
              <a:t>Рождения!</a:t>
            </a:r>
            <a:endParaRPr lang="ru-RU" sz="4000" dirty="0">
              <a:latin typeface="Campanella" panose="02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1076" y="5640629"/>
            <a:ext cx="18293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400" dirty="0" smtClean="0">
                <a:latin typeface="Corinthia" panose="03000400000000000000" pitchFamily="66" charset="-52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400" dirty="0" smtClean="0">
                <a:latin typeface="Corinthia" panose="03000400000000000000" pitchFamily="66" charset="-52"/>
              </a:rPr>
              <a:t>Рождения!</a:t>
            </a:r>
            <a:endParaRPr lang="ru-RU" sz="4400" dirty="0">
              <a:latin typeface="Corinthia" panose="03000400000000000000" pitchFamily="66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545" y="7290762"/>
            <a:ext cx="2008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irchCTT" pitchFamily="2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irchCTT" pitchFamily="2" charset="0"/>
              </a:rPr>
              <a:t>Рождения!</a:t>
            </a:r>
            <a:endParaRPr lang="ru-RU" sz="2800" dirty="0">
              <a:latin typeface="BirchCT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8607" y="7481297"/>
            <a:ext cx="14006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 smtClean="0">
                <a:latin typeface="SignPainter" panose="00000400000000000000" pitchFamily="2" charset="0"/>
              </a:rPr>
              <a:t>Happy</a:t>
            </a: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latin typeface="SignPainter" panose="00000400000000000000" pitchFamily="2" charset="0"/>
              </a:rPr>
              <a:t>Birthday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7058" y="3762318"/>
            <a:ext cx="2159567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dirty="0" smtClean="0">
                <a:latin typeface="Better Together" panose="02000506000000020004" pitchFamily="50" charset="-52"/>
              </a:rPr>
              <a:t>С Днём</a:t>
            </a:r>
          </a:p>
          <a:p>
            <a:pPr algn="ctr">
              <a:lnSpc>
                <a:spcPts val="4000"/>
              </a:lnSpc>
            </a:pPr>
            <a:r>
              <a:rPr lang="ru-RU" sz="4800" dirty="0" smtClean="0">
                <a:latin typeface="Better Together" panose="02000506000000020004" pitchFamily="50" charset="-52"/>
              </a:rPr>
              <a:t>Рождения</a:t>
            </a:r>
            <a:endParaRPr lang="ru-RU" sz="4800" dirty="0">
              <a:latin typeface="Better Together" panose="02000506000000020004" pitchFamily="50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7347" y="5375655"/>
            <a:ext cx="1943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 HERMANN" panose="02000000000000000000" pitchFamily="2" charset="0"/>
              </a:rPr>
              <a:t>Happy</a:t>
            </a:r>
          </a:p>
          <a:p>
            <a:pPr algn="ctr"/>
            <a:r>
              <a:rPr lang="en-US" sz="3600" dirty="0" smtClean="0">
                <a:latin typeface="AR HERMANN" panose="02000000000000000000" pitchFamily="2" charset="0"/>
              </a:rPr>
              <a:t>Birthday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4107933" y="1999731"/>
            <a:ext cx="2077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Zhizn" panose="02000503000000020004" pitchFamily="50" charset="0"/>
              </a:rPr>
              <a:t>С Днём</a:t>
            </a:r>
            <a:endParaRPr lang="en-US" sz="2800" dirty="0" smtClean="0">
              <a:latin typeface="Zhizn" panose="02000503000000020004" pitchFamily="50" charset="0"/>
            </a:endParaRPr>
          </a:p>
          <a:p>
            <a:pPr algn="ctr"/>
            <a:r>
              <a:rPr lang="ru-RU" sz="2800" dirty="0" smtClean="0">
                <a:latin typeface="Zhizn" panose="02000503000000020004" pitchFamily="50" charset="0"/>
              </a:rPr>
              <a:t>Рождения!</a:t>
            </a:r>
            <a:endParaRPr lang="ru-RU" sz="2800" dirty="0">
              <a:latin typeface="Zhizn" panose="02000503000000020004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1937" y="226363"/>
            <a:ext cx="1858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Pacifico" panose="00000500000000000000" pitchFamily="2" charset="-52"/>
              </a:rPr>
              <a:t>С Днём</a:t>
            </a:r>
          </a:p>
          <a:p>
            <a:pPr algn="ctr"/>
            <a:r>
              <a:rPr lang="ru-RU" sz="2800" dirty="0" smtClean="0">
                <a:latin typeface="Pacifico" panose="00000500000000000000" pitchFamily="2" charset="-52"/>
              </a:rPr>
              <a:t>Рождения!</a:t>
            </a:r>
            <a:endParaRPr lang="ru-RU" sz="2800" dirty="0">
              <a:latin typeface="Pacifico" panose="000005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3664" y="1095015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CyrillicOld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6620" y="2783221"/>
            <a:ext cx="89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EastAP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4938" y="2857916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Zhizn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9877" y="4682483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Campanella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34576" y="4766825"/>
            <a:ext cx="1814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Better Together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0459" y="6471601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AR HERMANN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87446" y="8207392"/>
            <a:ext cx="136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SignPainter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2751" y="8120074"/>
            <a:ext cx="1104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BirchCTT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7806" y="6395251"/>
            <a:ext cx="1140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Corinthia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35119" y="6733263"/>
            <a:ext cx="2467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ТОЛЬКО ЛАТИНСКИЙ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8013" y="8520184"/>
            <a:ext cx="2467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ТОЛЬКО ЛАТИНСКИЙ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41258" y="1192994"/>
            <a:ext cx="98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Pacifico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2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2218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3182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52218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3182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52218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3182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2218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182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52218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1666" y="-63184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19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666" y="1758898"/>
            <a:ext cx="715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21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66" y="3497820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23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998" y="5244243"/>
            <a:ext cx="8451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25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7823" y="-74732"/>
            <a:ext cx="88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20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7823" y="1747350"/>
            <a:ext cx="8547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22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6263" y="3483315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24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2034" y="5245574"/>
            <a:ext cx="861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26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065" y="7060439"/>
            <a:ext cx="851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27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2675" y="7016424"/>
            <a:ext cx="8547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Sladkoeshka" panose="02000000000000000000" pitchFamily="2" charset="0"/>
              </a:rPr>
              <a:t>2</a:t>
            </a:r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8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880" y="286418"/>
            <a:ext cx="2491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yrillicOld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yrillicOld" pitchFamily="2" charset="0"/>
              </a:rPr>
              <a:t>Рождения!</a:t>
            </a:r>
            <a:endParaRPr lang="ru-RU" sz="4000" dirty="0">
              <a:latin typeface="CyrillicOld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360" y="1873460"/>
            <a:ext cx="2322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EastAP" panose="04000500000000000000" pitchFamily="82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EastAP" panose="04000500000000000000" pitchFamily="82" charset="0"/>
              </a:rPr>
              <a:t>Рождения!</a:t>
            </a:r>
            <a:endParaRPr lang="ru-RU" sz="2800" dirty="0">
              <a:latin typeface="EastAP" panose="04000500000000000000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1076" y="3875457"/>
            <a:ext cx="1508747" cy="891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ampanella" panose="02000400000000000000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000" dirty="0" smtClean="0">
                <a:latin typeface="Campanella" panose="02000400000000000000" pitchFamily="2" charset="0"/>
              </a:rPr>
              <a:t>Рождения!</a:t>
            </a:r>
            <a:endParaRPr lang="ru-RU" sz="4000" dirty="0">
              <a:latin typeface="Campanella" panose="02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1076" y="5640629"/>
            <a:ext cx="18293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400" dirty="0" smtClean="0">
                <a:latin typeface="Corinthia" panose="03000400000000000000" pitchFamily="66" charset="-52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400" dirty="0" smtClean="0">
                <a:latin typeface="Corinthia" panose="03000400000000000000" pitchFamily="66" charset="-52"/>
              </a:rPr>
              <a:t>Рождения!</a:t>
            </a:r>
            <a:endParaRPr lang="ru-RU" sz="4400" dirty="0">
              <a:latin typeface="Corinthia" panose="03000400000000000000" pitchFamily="66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545" y="7290762"/>
            <a:ext cx="2008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irchCTT" pitchFamily="2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irchCTT" pitchFamily="2" charset="0"/>
              </a:rPr>
              <a:t>Рождения!</a:t>
            </a:r>
            <a:endParaRPr lang="ru-RU" sz="2800" dirty="0">
              <a:latin typeface="BirchCT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8607" y="7481297"/>
            <a:ext cx="14006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 smtClean="0">
                <a:latin typeface="SignPainter" panose="00000400000000000000" pitchFamily="2" charset="0"/>
              </a:rPr>
              <a:t>Happy</a:t>
            </a: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latin typeface="SignPainter" panose="00000400000000000000" pitchFamily="2" charset="0"/>
              </a:rPr>
              <a:t>Birthday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7058" y="3762318"/>
            <a:ext cx="2159567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dirty="0" smtClean="0">
                <a:latin typeface="Better Together" panose="02000506000000020004" pitchFamily="50" charset="-52"/>
              </a:rPr>
              <a:t>С Днём</a:t>
            </a:r>
          </a:p>
          <a:p>
            <a:pPr algn="ctr">
              <a:lnSpc>
                <a:spcPts val="4000"/>
              </a:lnSpc>
            </a:pPr>
            <a:r>
              <a:rPr lang="ru-RU" sz="4800" dirty="0" smtClean="0">
                <a:latin typeface="Better Together" panose="02000506000000020004" pitchFamily="50" charset="-52"/>
              </a:rPr>
              <a:t>Рождения</a:t>
            </a:r>
            <a:endParaRPr lang="ru-RU" sz="4800" dirty="0">
              <a:latin typeface="Better Together" panose="02000506000000020004" pitchFamily="50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7347" y="5375655"/>
            <a:ext cx="1943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 HERMANN" panose="02000000000000000000" pitchFamily="2" charset="0"/>
              </a:rPr>
              <a:t>Happy</a:t>
            </a:r>
          </a:p>
          <a:p>
            <a:pPr algn="ctr"/>
            <a:r>
              <a:rPr lang="en-US" sz="3600" dirty="0" smtClean="0">
                <a:latin typeface="AR HERMANN" panose="02000000000000000000" pitchFamily="2" charset="0"/>
              </a:rPr>
              <a:t>Birthday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4107933" y="1999731"/>
            <a:ext cx="2077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Zhizn" panose="02000503000000020004" pitchFamily="50" charset="0"/>
              </a:rPr>
              <a:t>С Днём</a:t>
            </a:r>
            <a:endParaRPr lang="en-US" sz="2800" dirty="0" smtClean="0">
              <a:latin typeface="Zhizn" panose="02000503000000020004" pitchFamily="50" charset="0"/>
            </a:endParaRPr>
          </a:p>
          <a:p>
            <a:pPr algn="ctr"/>
            <a:r>
              <a:rPr lang="ru-RU" sz="2800" dirty="0" smtClean="0">
                <a:latin typeface="Zhizn" panose="02000503000000020004" pitchFamily="50" charset="0"/>
              </a:rPr>
              <a:t>Рождения!</a:t>
            </a:r>
            <a:endParaRPr lang="ru-RU" sz="2800" dirty="0">
              <a:latin typeface="Zhizn" panose="02000503000000020004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1937" y="226363"/>
            <a:ext cx="1858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Pacifico" panose="00000500000000000000" pitchFamily="2" charset="-52"/>
              </a:rPr>
              <a:t>С Днём</a:t>
            </a:r>
          </a:p>
          <a:p>
            <a:pPr algn="ctr"/>
            <a:r>
              <a:rPr lang="ru-RU" sz="2800" dirty="0" smtClean="0">
                <a:latin typeface="Pacifico" panose="00000500000000000000" pitchFamily="2" charset="-52"/>
              </a:rPr>
              <a:t>Рождения!</a:t>
            </a:r>
            <a:endParaRPr lang="ru-RU" sz="2800" dirty="0">
              <a:latin typeface="Pacifico" panose="000005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3664" y="1095015"/>
            <a:ext cx="16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Старорусский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6620" y="2783221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Азия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4938" y="2857916"/>
            <a:ext cx="264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Печатный рукописный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9877" y="4682483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Озорной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8011" y="4753723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Кистью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7473" y="6468832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Алиса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87446" y="8207392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Милый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2751" y="8120074"/>
            <a:ext cx="1492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Небрежный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7806" y="6395251"/>
            <a:ext cx="1490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Аккуратный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35119" y="6733263"/>
            <a:ext cx="2467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ТОЛЬКО ЛАТИНСКИЙ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8013" y="8520184"/>
            <a:ext cx="2467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ТОЛЬКО ЛАТИНСКИЙ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41258" y="1192994"/>
            <a:ext cx="1423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Спокойный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2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2218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3182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52218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3182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52218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3182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2218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182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52218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1666" y="-63184"/>
            <a:ext cx="519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9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666" y="1758898"/>
            <a:ext cx="575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11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66" y="3497820"/>
            <a:ext cx="7344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13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998" y="5244243"/>
            <a:ext cx="705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15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7823" y="-74732"/>
            <a:ext cx="744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10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7823" y="1747350"/>
            <a:ext cx="715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12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6263" y="3483315"/>
            <a:ext cx="704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14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2034" y="5245574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16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065" y="7060439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17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2675" y="7016424"/>
            <a:ext cx="715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18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654" y="190166"/>
            <a:ext cx="2385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С Днём</a:t>
            </a:r>
          </a:p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Рождения!</a:t>
            </a:r>
            <a:endParaRPr lang="ru-RU" sz="3600" dirty="0">
              <a:latin typeface="Impact" panose="020B080603090205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640" y="1916741"/>
            <a:ext cx="1846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thur Gothic" panose="02000400000000000000" pitchFamily="2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Arthur Gothic" panose="02000400000000000000" pitchFamily="2" charset="0"/>
              </a:rPr>
              <a:t>Рождения!</a:t>
            </a:r>
            <a:endParaRPr lang="ru-RU" sz="2800" dirty="0">
              <a:latin typeface="Arthur Gothic" panose="02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816" y="3720180"/>
            <a:ext cx="1923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IP" panose="030F0702030302020204" pitchFamily="66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IP" panose="030F0702030302020204" pitchFamily="66" charset="0"/>
              </a:rPr>
              <a:t>Рождения!</a:t>
            </a:r>
            <a:endParaRPr lang="ru-RU" sz="2800" dirty="0">
              <a:latin typeface="BIP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487" y="5510433"/>
            <a:ext cx="2621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icubik" panose="02000503020000020004" pitchFamily="50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icubik" panose="02000503020000020004" pitchFamily="50" charset="0"/>
              </a:rPr>
              <a:t>Рождения!</a:t>
            </a:r>
            <a:endParaRPr lang="ru-RU" sz="2800" dirty="0">
              <a:latin typeface="Bicubik" panose="02000503020000020004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789" y="7214328"/>
            <a:ext cx="2321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oyarsky" panose="020B0604020202020204" pitchFamily="33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oyarsky" panose="020B0604020202020204" pitchFamily="33" charset="0"/>
              </a:rPr>
              <a:t>Рождения!</a:t>
            </a:r>
            <a:endParaRPr lang="ru-RU" sz="2800" dirty="0">
              <a:latin typeface="Boyarsky" panose="020B0604020202020204" pitchFamily="33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1324" y="307134"/>
            <a:ext cx="2395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800" dirty="0" smtClean="0">
                <a:latin typeface="PopularScript" pitchFamily="2" charset="0"/>
              </a:rPr>
              <a:t>С Днём</a:t>
            </a:r>
          </a:p>
          <a:p>
            <a:pPr algn="ctr">
              <a:lnSpc>
                <a:spcPts val="3600"/>
              </a:lnSpc>
            </a:pPr>
            <a:r>
              <a:rPr lang="ru-RU" sz="4800" dirty="0" smtClean="0">
                <a:latin typeface="PopularScript" pitchFamily="2" charset="0"/>
              </a:rPr>
              <a:t>Рождения!</a:t>
            </a:r>
            <a:endParaRPr lang="ru-RU" sz="4800" dirty="0">
              <a:latin typeface="PopularScript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51890" y="2127607"/>
            <a:ext cx="18838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400" dirty="0" smtClean="0">
                <a:latin typeface="Art Nouveau-Bistro" panose="02000400000000000000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400" dirty="0" smtClean="0">
                <a:latin typeface="Art Nouveau-Bistro" panose="02000400000000000000" pitchFamily="2" charset="0"/>
              </a:rPr>
              <a:t>Рождения!</a:t>
            </a:r>
            <a:endParaRPr lang="ru-RU" sz="4400" dirty="0">
              <a:latin typeface="Art Nouveau-Bistro" panose="02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1922" y="3857757"/>
            <a:ext cx="20404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latin typeface="StudioScriptCTT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latin typeface="StudioScriptCTT" pitchFamily="2" charset="0"/>
              </a:rPr>
              <a:t>Рождения!</a:t>
            </a:r>
            <a:endParaRPr lang="ru-RU" sz="3600" dirty="0">
              <a:latin typeface="StudioScriptCT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26770" y="5581444"/>
            <a:ext cx="1704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400" dirty="0" smtClean="0">
                <a:latin typeface="Runic" panose="03000508000000020004" pitchFamily="66" charset="-52"/>
                <a:ea typeface="Kozuka Gothic Pro B" panose="020B0800000000000000" pitchFamily="34" charset="-128"/>
              </a:rPr>
              <a:t>С Днём</a:t>
            </a:r>
          </a:p>
          <a:p>
            <a:pPr algn="ctr">
              <a:lnSpc>
                <a:spcPts val="3600"/>
              </a:lnSpc>
            </a:pPr>
            <a:r>
              <a:rPr lang="ru-RU" sz="4400" dirty="0" smtClean="0">
                <a:latin typeface="Runic" panose="03000508000000020004" pitchFamily="66" charset="-52"/>
                <a:ea typeface="Kozuka Gothic Pro B" panose="020B0800000000000000" pitchFamily="34" charset="-128"/>
              </a:rPr>
              <a:t>Рождения!</a:t>
            </a:r>
            <a:endParaRPr lang="ru-RU" sz="4400" dirty="0">
              <a:latin typeface="Runic" panose="03000508000000020004" pitchFamily="66" charset="-52"/>
              <a:ea typeface="Kozuka Gothic Pro B" panose="020B0800000000000000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1324" y="7345322"/>
            <a:ext cx="2528256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dirty="0" smtClean="0">
                <a:latin typeface="DS Goose" panose="02000506030000020003" pitchFamily="2" charset="-52"/>
              </a:rPr>
              <a:t>С Днём</a:t>
            </a:r>
          </a:p>
          <a:p>
            <a:pPr algn="ctr">
              <a:lnSpc>
                <a:spcPts val="3600"/>
              </a:lnSpc>
            </a:pPr>
            <a:r>
              <a:rPr lang="ru-RU" sz="4000" dirty="0" smtClean="0">
                <a:latin typeface="DS Goose" panose="02000506030000020003" pitchFamily="2" charset="-52"/>
              </a:rPr>
              <a:t>Рождения!</a:t>
            </a:r>
            <a:endParaRPr lang="ru-RU" sz="4000" dirty="0">
              <a:latin typeface="DS Goose" panose="02000506030000020003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8640" y="1302656"/>
            <a:ext cx="1822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Внушительный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9774" y="2989381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Ар-</a:t>
            </a:r>
            <a:r>
              <a:rPr lang="ru-RU" sz="2000" dirty="0" err="1" smtClean="0">
                <a:solidFill>
                  <a:schemeClr val="accent2"/>
                </a:solidFill>
              </a:rPr>
              <a:t>нуво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5365" y="2878341"/>
            <a:ext cx="1389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Готический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08663" y="4625926"/>
            <a:ext cx="1075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Детский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7413" y="639705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Порш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6770" y="6560231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Рунический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3988" y="8288976"/>
            <a:ext cx="153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Хулиганский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7329" y="8154185"/>
            <a:ext cx="1694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Праздничный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28376" y="1236671"/>
            <a:ext cx="1901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Торжественный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1809" y="4664291"/>
            <a:ext cx="1557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Лаконичный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2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2218" y="215855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3182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52218" y="1978114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3182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52218" y="3748020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3182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2218" y="5517926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182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52218" y="7287832"/>
            <a:ext cx="3026535" cy="158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1666" y="-63184"/>
            <a:ext cx="519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9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666" y="1758898"/>
            <a:ext cx="575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11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66" y="3497820"/>
            <a:ext cx="7344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13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998" y="5244243"/>
            <a:ext cx="705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15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7823" y="-74732"/>
            <a:ext cx="744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10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7823" y="1747350"/>
            <a:ext cx="715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12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6263" y="3483315"/>
            <a:ext cx="704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14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2034" y="5245574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16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065" y="7060439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17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2675" y="7016424"/>
            <a:ext cx="715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18</a:t>
            </a:r>
            <a:endParaRPr lang="ru-RU" sz="6600" b="1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654" y="190166"/>
            <a:ext cx="2385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С Днём</a:t>
            </a:r>
          </a:p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Рождения!</a:t>
            </a:r>
            <a:endParaRPr lang="ru-RU" sz="3600" dirty="0">
              <a:latin typeface="Impact" panose="020B080603090205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640" y="1916741"/>
            <a:ext cx="1846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thur Gothic" panose="02000400000000000000" pitchFamily="2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Arthur Gothic" panose="02000400000000000000" pitchFamily="2" charset="0"/>
              </a:rPr>
              <a:t>Рождения!</a:t>
            </a:r>
            <a:endParaRPr lang="ru-RU" sz="2800" dirty="0">
              <a:latin typeface="Arthur Gothic" panose="02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816" y="3720180"/>
            <a:ext cx="1923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IP" panose="030F0702030302020204" pitchFamily="66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IP" panose="030F0702030302020204" pitchFamily="66" charset="0"/>
              </a:rPr>
              <a:t>Рождения!</a:t>
            </a:r>
            <a:endParaRPr lang="ru-RU" sz="2800" dirty="0">
              <a:latin typeface="BIP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487" y="5510433"/>
            <a:ext cx="2621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icubik" panose="02000503020000020004" pitchFamily="50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icubik" panose="02000503020000020004" pitchFamily="50" charset="0"/>
              </a:rPr>
              <a:t>Рождения!</a:t>
            </a:r>
            <a:endParaRPr lang="ru-RU" sz="2800" dirty="0">
              <a:latin typeface="Bicubik" panose="02000503020000020004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789" y="7214328"/>
            <a:ext cx="2321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Boyarsky" panose="020B0604020202020204" pitchFamily="33" charset="0"/>
              </a:rPr>
              <a:t>С Днём</a:t>
            </a:r>
          </a:p>
          <a:p>
            <a:pPr algn="ctr"/>
            <a:r>
              <a:rPr lang="ru-RU" sz="2800" dirty="0" smtClean="0">
                <a:latin typeface="Boyarsky" panose="020B0604020202020204" pitchFamily="33" charset="0"/>
              </a:rPr>
              <a:t>Рождения!</a:t>
            </a:r>
            <a:endParaRPr lang="ru-RU" sz="2800" dirty="0">
              <a:latin typeface="Boyarsky" panose="020B0604020202020204" pitchFamily="33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1324" y="307134"/>
            <a:ext cx="2395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800" dirty="0" smtClean="0">
                <a:latin typeface="PopularScript" pitchFamily="2" charset="0"/>
              </a:rPr>
              <a:t>С Днём</a:t>
            </a:r>
          </a:p>
          <a:p>
            <a:pPr algn="ctr">
              <a:lnSpc>
                <a:spcPts val="3600"/>
              </a:lnSpc>
            </a:pPr>
            <a:r>
              <a:rPr lang="ru-RU" sz="4800" dirty="0" smtClean="0">
                <a:latin typeface="PopularScript" pitchFamily="2" charset="0"/>
              </a:rPr>
              <a:t>Рождения!</a:t>
            </a:r>
            <a:endParaRPr lang="ru-RU" sz="4800" dirty="0">
              <a:latin typeface="PopularScript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51890" y="2127607"/>
            <a:ext cx="18838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400" dirty="0" smtClean="0">
                <a:latin typeface="Art Nouveau-Bistro" panose="02000400000000000000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4400" dirty="0" smtClean="0">
                <a:latin typeface="Art Nouveau-Bistro" panose="02000400000000000000" pitchFamily="2" charset="0"/>
              </a:rPr>
              <a:t>Рождения!</a:t>
            </a:r>
            <a:endParaRPr lang="ru-RU" sz="4400" dirty="0">
              <a:latin typeface="Art Nouveau-Bistro" panose="02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1922" y="3857757"/>
            <a:ext cx="20404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latin typeface="StudioScriptCTT" pitchFamily="2" charset="0"/>
              </a:rPr>
              <a:t>С Днём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latin typeface="StudioScriptCTT" pitchFamily="2" charset="0"/>
              </a:rPr>
              <a:t>Рождения!</a:t>
            </a:r>
            <a:endParaRPr lang="ru-RU" sz="3600" dirty="0">
              <a:latin typeface="StudioScriptCT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26770" y="5581444"/>
            <a:ext cx="1704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400" dirty="0" smtClean="0">
                <a:latin typeface="Runic" panose="03000508000000020004" pitchFamily="66" charset="-52"/>
                <a:ea typeface="Kozuka Gothic Pro B" panose="020B0800000000000000" pitchFamily="34" charset="-128"/>
              </a:rPr>
              <a:t>С Днём</a:t>
            </a:r>
          </a:p>
          <a:p>
            <a:pPr algn="ctr">
              <a:lnSpc>
                <a:spcPts val="3600"/>
              </a:lnSpc>
            </a:pPr>
            <a:r>
              <a:rPr lang="ru-RU" sz="4400" dirty="0" smtClean="0">
                <a:latin typeface="Runic" panose="03000508000000020004" pitchFamily="66" charset="-52"/>
                <a:ea typeface="Kozuka Gothic Pro B" panose="020B0800000000000000" pitchFamily="34" charset="-128"/>
              </a:rPr>
              <a:t>Рождения!</a:t>
            </a:r>
            <a:endParaRPr lang="ru-RU" sz="4400" dirty="0">
              <a:latin typeface="Runic" panose="03000508000000020004" pitchFamily="66" charset="-52"/>
              <a:ea typeface="Kozuka Gothic Pro B" panose="020B0800000000000000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1324" y="7345322"/>
            <a:ext cx="2528256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dirty="0" smtClean="0">
                <a:latin typeface="DS Goose" panose="02000506030000020003" pitchFamily="2" charset="-52"/>
              </a:rPr>
              <a:t>С Днём</a:t>
            </a:r>
          </a:p>
          <a:p>
            <a:pPr algn="ctr">
              <a:lnSpc>
                <a:spcPts val="3600"/>
              </a:lnSpc>
            </a:pPr>
            <a:r>
              <a:rPr lang="ru-RU" sz="4000" dirty="0" smtClean="0">
                <a:latin typeface="DS Goose" panose="02000506030000020003" pitchFamily="2" charset="-52"/>
              </a:rPr>
              <a:t>Рождения!</a:t>
            </a:r>
            <a:endParaRPr lang="ru-RU" sz="4000" dirty="0">
              <a:latin typeface="DS Goose" panose="02000506030000020003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60011" y="1327154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Impact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6879" y="2963027"/>
            <a:ext cx="218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Art Nouveau-Bistro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5365" y="2878341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Arthur Gothic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63771" y="4664291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BIP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7413" y="639705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Bicubik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6770" y="656023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Runic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3988" y="8288976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DS Goose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7329" y="8154185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Boyarsky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7128" y="1274192"/>
            <a:ext cx="158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PopularScript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7743" y="4701093"/>
            <a:ext cx="1841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StudioScriptCTT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4547"/>
            <a:ext cx="6825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Цвета шрифтов</a:t>
            </a:r>
            <a:endParaRPr lang="ru-RU" sz="9600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545" y="1392708"/>
            <a:ext cx="3026535" cy="15841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0226" y="1392707"/>
            <a:ext cx="3026535" cy="1584101"/>
          </a:xfrm>
          <a:prstGeom prst="rect">
            <a:avLst/>
          </a:prstGeom>
          <a:solidFill>
            <a:srgbClr val="F3850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545" y="3154967"/>
            <a:ext cx="3026535" cy="15841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0225" y="3154967"/>
            <a:ext cx="3026535" cy="15841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545" y="4917226"/>
            <a:ext cx="3026535" cy="1584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0224" y="4938332"/>
            <a:ext cx="3026535" cy="15841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544" y="6679485"/>
            <a:ext cx="3026535" cy="1584101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90224" y="6707748"/>
            <a:ext cx="3026535" cy="1584101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3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4547"/>
            <a:ext cx="6825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2"/>
                </a:solidFill>
                <a:latin typeface="Sladkoeshka" panose="02000000000000000000" pitchFamily="2" charset="0"/>
              </a:rPr>
              <a:t>Цвета шрифтов</a:t>
            </a:r>
            <a:endParaRPr lang="ru-RU" sz="9600" dirty="0">
              <a:solidFill>
                <a:schemeClr val="accent2"/>
              </a:solidFill>
              <a:latin typeface="Sladkoeshka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545" y="1392708"/>
            <a:ext cx="3026535" cy="158410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0226" y="1392707"/>
            <a:ext cx="3026535" cy="15841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544" y="6707747"/>
            <a:ext cx="3026535" cy="15841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2954" y="4917225"/>
            <a:ext cx="3026535" cy="158410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545" y="4917226"/>
            <a:ext cx="3026535" cy="158410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544" y="3154967"/>
            <a:ext cx="3026535" cy="1584101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90226" y="3154967"/>
            <a:ext cx="3026535" cy="15841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2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185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6693" y="2897746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2451" y="4660006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8209" y="6396508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324" y="6396508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423" y="4634247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858" y="4634246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857" y="2936382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895" y="6396507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5330" y="1192366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4543" y="1166607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15" y="2936382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4978" y="1192364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534" y="1192363"/>
            <a:ext cx="1027845" cy="656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надписью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4977" y="6368863"/>
            <a:ext cx="10278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надписью</a:t>
            </a:r>
            <a:endParaRPr lang="ru-RU" sz="2400" dirty="0">
              <a:latin typeface="Andantino script" panose="02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894" y="4686039"/>
            <a:ext cx="10278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надписью</a:t>
            </a:r>
            <a:endParaRPr lang="ru-RU" sz="2400" dirty="0">
              <a:latin typeface="Andantino script" panose="02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4769" y="2897746"/>
            <a:ext cx="10278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Звезда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с вашей</a:t>
            </a:r>
          </a:p>
          <a:p>
            <a:pPr algn="ctr">
              <a:lnSpc>
                <a:spcPts val="1400"/>
              </a:lnSpc>
            </a:pPr>
            <a:r>
              <a:rPr lang="ru-RU" sz="2400" dirty="0" smtClean="0">
                <a:latin typeface="Andantino script" panose="02000400000000000000" pitchFamily="2" charset="0"/>
              </a:rPr>
              <a:t>надписью</a:t>
            </a:r>
            <a:endParaRPr lang="ru-RU" sz="2400" dirty="0">
              <a:latin typeface="Andantino script" panose="020004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912" y="1696494"/>
            <a:ext cx="685859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91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492</Words>
  <Application>Microsoft Office PowerPoint</Application>
  <PresentationFormat>Экран (4:3)</PresentationFormat>
  <Paragraphs>332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43" baseType="lpstr">
      <vt:lpstr>Kozuka Gothic Pro B</vt:lpstr>
      <vt:lpstr>Andantino script</vt:lpstr>
      <vt:lpstr>AR HERMANN</vt:lpstr>
      <vt:lpstr>Arial</vt:lpstr>
      <vt:lpstr>Art Nouveau-Bistro</vt:lpstr>
      <vt:lpstr>Arthur Gothic</vt:lpstr>
      <vt:lpstr>Better Together</vt:lpstr>
      <vt:lpstr>Bicubik</vt:lpstr>
      <vt:lpstr>BIP</vt:lpstr>
      <vt:lpstr>BirchCTT</vt:lpstr>
      <vt:lpstr>Boyarsky</vt:lpstr>
      <vt:lpstr>Calibri</vt:lpstr>
      <vt:lpstr>Calibri Light</vt:lpstr>
      <vt:lpstr>Campanella</vt:lpstr>
      <vt:lpstr>Corinthia</vt:lpstr>
      <vt:lpstr>CyrillicOld</vt:lpstr>
      <vt:lpstr>DisneyPark</vt:lpstr>
      <vt:lpstr>DS Goose</vt:lpstr>
      <vt:lpstr>EastAP</vt:lpstr>
      <vt:lpstr>Harry Potter (Russian Version o</vt:lpstr>
      <vt:lpstr>Impact</vt:lpstr>
      <vt:lpstr>Jazz Ball</vt:lpstr>
      <vt:lpstr>Moonlight</vt:lpstr>
      <vt:lpstr>Pacifico</vt:lpstr>
      <vt:lpstr>PopularScript</vt:lpstr>
      <vt:lpstr>Pudelinka</vt:lpstr>
      <vt:lpstr>Runic</vt:lpstr>
      <vt:lpstr>SignPainter</vt:lpstr>
      <vt:lpstr>Sladkoeshka</vt:lpstr>
      <vt:lpstr>StudioScriptCTT</vt:lpstr>
      <vt:lpstr>Zhizn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cp:lastPrinted>2023-04-19T19:03:41Z</cp:lastPrinted>
  <dcterms:created xsi:type="dcterms:W3CDTF">2023-04-19T18:01:15Z</dcterms:created>
  <dcterms:modified xsi:type="dcterms:W3CDTF">2024-07-05T14:29:59Z</dcterms:modified>
</cp:coreProperties>
</file>